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7"/>
  </p:handoutMasterIdLst>
  <p:sldIdLst>
    <p:sldId id="256" r:id="rId2"/>
    <p:sldId id="257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6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AC015-0874-D844-9AAE-2522C3546C88}" type="doc">
      <dgm:prSet loTypeId="urn:microsoft.com/office/officeart/2005/8/layout/cycle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7C64D-1D85-A946-8CD1-572CD8C761D1}">
      <dgm:prSet phldrT="[Text]"/>
      <dgm:spPr/>
      <dgm:t>
        <a:bodyPr/>
        <a:lstStyle/>
        <a:p>
          <a:r>
            <a:rPr lang="en-US" dirty="0"/>
            <a:t>CDN</a:t>
          </a:r>
        </a:p>
      </dgm:t>
    </dgm:pt>
    <dgm:pt modelId="{56EED986-981A-D74B-8368-D716D948DF6A}" type="parTrans" cxnId="{FBB1F55C-72B3-D749-B0C6-20DB1C7A8B0D}">
      <dgm:prSet/>
      <dgm:spPr/>
      <dgm:t>
        <a:bodyPr/>
        <a:lstStyle/>
        <a:p>
          <a:endParaRPr lang="en-US"/>
        </a:p>
      </dgm:t>
    </dgm:pt>
    <dgm:pt modelId="{37363CAC-92A9-9A43-BFCE-28657D4C65CD}" type="sibTrans" cxnId="{FBB1F55C-72B3-D749-B0C6-20DB1C7A8B0D}">
      <dgm:prSet/>
      <dgm:spPr/>
      <dgm:t>
        <a:bodyPr/>
        <a:lstStyle/>
        <a:p>
          <a:endParaRPr lang="en-US"/>
        </a:p>
      </dgm:t>
    </dgm:pt>
    <dgm:pt modelId="{CA5E4465-0D91-5144-9A3A-4A4B4C11C9C3}">
      <dgm:prSet phldrT="[Text]"/>
      <dgm:spPr/>
      <dgm:t>
        <a:bodyPr/>
        <a:lstStyle/>
        <a:p>
          <a:r>
            <a:rPr lang="en-US" dirty="0"/>
            <a:t>HA</a:t>
          </a:r>
        </a:p>
      </dgm:t>
    </dgm:pt>
    <dgm:pt modelId="{E7A17D7D-912D-5E4D-B554-E2A4CB76DF88}" type="parTrans" cxnId="{F817A74C-1D11-C046-9E23-FB5AF9999785}">
      <dgm:prSet/>
      <dgm:spPr/>
      <dgm:t>
        <a:bodyPr/>
        <a:lstStyle/>
        <a:p>
          <a:endParaRPr lang="en-US"/>
        </a:p>
      </dgm:t>
    </dgm:pt>
    <dgm:pt modelId="{6DC67820-E0CC-834D-8C05-8ED7F1FAB7A9}" type="sibTrans" cxnId="{F817A74C-1D11-C046-9E23-FB5AF9999785}">
      <dgm:prSet/>
      <dgm:spPr/>
      <dgm:t>
        <a:bodyPr/>
        <a:lstStyle/>
        <a:p>
          <a:endParaRPr lang="en-US"/>
        </a:p>
      </dgm:t>
    </dgm:pt>
    <dgm:pt modelId="{B2CE706D-1E7F-584F-90A4-321B1DD9023D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D28E8A0F-CAFD-2540-96A1-F763D56F24F3}" type="parTrans" cxnId="{7D35EC73-CD34-D347-8717-E5415F6BF291}">
      <dgm:prSet/>
      <dgm:spPr/>
      <dgm:t>
        <a:bodyPr/>
        <a:lstStyle/>
        <a:p>
          <a:endParaRPr lang="en-US"/>
        </a:p>
      </dgm:t>
    </dgm:pt>
    <dgm:pt modelId="{C382BBC6-BBEB-CF40-A3C1-E47E3D0FE006}" type="sibTrans" cxnId="{7D35EC73-CD34-D347-8717-E5415F6BF291}">
      <dgm:prSet/>
      <dgm:spPr/>
      <dgm:t>
        <a:bodyPr/>
        <a:lstStyle/>
        <a:p>
          <a:endParaRPr lang="en-US"/>
        </a:p>
      </dgm:t>
    </dgm:pt>
    <dgm:pt modelId="{16B34B58-0C97-EA46-965D-A4AC23830D1B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FF11D821-6626-F248-A6D7-D0F7C00F004F}" type="parTrans" cxnId="{579102F5-827B-BC47-9358-0F30A06979B9}">
      <dgm:prSet/>
      <dgm:spPr/>
      <dgm:t>
        <a:bodyPr/>
        <a:lstStyle/>
        <a:p>
          <a:endParaRPr lang="en-US"/>
        </a:p>
      </dgm:t>
    </dgm:pt>
    <dgm:pt modelId="{44306C4A-D0BC-DE49-8E15-561B777C5574}" type="sibTrans" cxnId="{579102F5-827B-BC47-9358-0F30A06979B9}">
      <dgm:prSet/>
      <dgm:spPr/>
      <dgm:t>
        <a:bodyPr/>
        <a:lstStyle/>
        <a:p>
          <a:endParaRPr lang="en-US"/>
        </a:p>
      </dgm:t>
    </dgm:pt>
    <dgm:pt modelId="{D9B40691-CF89-484D-8004-4C1BD64A3BF3}">
      <dgm:prSet phldrT="[Text]"/>
      <dgm:spPr/>
      <dgm:t>
        <a:bodyPr/>
        <a:lstStyle/>
        <a:p>
          <a:r>
            <a:rPr lang="en-US" dirty="0"/>
            <a:t>Monitoring</a:t>
          </a:r>
        </a:p>
      </dgm:t>
    </dgm:pt>
    <dgm:pt modelId="{DC27C5D1-622D-3041-A5F5-DB4216E9E6D9}" type="parTrans" cxnId="{3DC17326-D6AC-424A-9C7C-8CF970B2532F}">
      <dgm:prSet/>
      <dgm:spPr/>
      <dgm:t>
        <a:bodyPr/>
        <a:lstStyle/>
        <a:p>
          <a:endParaRPr lang="en-US"/>
        </a:p>
      </dgm:t>
    </dgm:pt>
    <dgm:pt modelId="{8C0E2F43-4F82-CE41-93D9-FB66511717D2}" type="sibTrans" cxnId="{3DC17326-D6AC-424A-9C7C-8CF970B2532F}">
      <dgm:prSet/>
      <dgm:spPr/>
      <dgm:t>
        <a:bodyPr/>
        <a:lstStyle/>
        <a:p>
          <a:endParaRPr lang="en-US"/>
        </a:p>
      </dgm:t>
    </dgm:pt>
    <dgm:pt modelId="{DEE83C4E-78AB-F449-A56B-E83A8B34D172}" type="pres">
      <dgm:prSet presAssocID="{F69AC015-0874-D844-9AAE-2522C3546C88}" presName="cycle" presStyleCnt="0">
        <dgm:presLayoutVars>
          <dgm:dir/>
          <dgm:resizeHandles val="exact"/>
        </dgm:presLayoutVars>
      </dgm:prSet>
      <dgm:spPr/>
    </dgm:pt>
    <dgm:pt modelId="{2AA45D47-1629-1A42-A5F8-EE139864795A}" type="pres">
      <dgm:prSet presAssocID="{3AC7C64D-1D85-A946-8CD1-572CD8C761D1}" presName="node" presStyleLbl="node1" presStyleIdx="0" presStyleCnt="5">
        <dgm:presLayoutVars>
          <dgm:bulletEnabled val="1"/>
        </dgm:presLayoutVars>
      </dgm:prSet>
      <dgm:spPr/>
    </dgm:pt>
    <dgm:pt modelId="{DEFE5F29-AF36-954E-AB27-031A0BBD25FF}" type="pres">
      <dgm:prSet presAssocID="{3AC7C64D-1D85-A946-8CD1-572CD8C761D1}" presName="spNode" presStyleCnt="0"/>
      <dgm:spPr/>
    </dgm:pt>
    <dgm:pt modelId="{929CD874-9E72-F044-806E-C49DFE92C7FD}" type="pres">
      <dgm:prSet presAssocID="{37363CAC-92A9-9A43-BFCE-28657D4C65CD}" presName="sibTrans" presStyleLbl="sibTrans1D1" presStyleIdx="0" presStyleCnt="5"/>
      <dgm:spPr/>
    </dgm:pt>
    <dgm:pt modelId="{6B07138D-DD14-714B-A850-D10BCA9EB0B2}" type="pres">
      <dgm:prSet presAssocID="{CA5E4465-0D91-5144-9A3A-4A4B4C11C9C3}" presName="node" presStyleLbl="node1" presStyleIdx="1" presStyleCnt="5">
        <dgm:presLayoutVars>
          <dgm:bulletEnabled val="1"/>
        </dgm:presLayoutVars>
      </dgm:prSet>
      <dgm:spPr/>
    </dgm:pt>
    <dgm:pt modelId="{33CAF627-2707-9B4F-9EE7-519A3CCD76BB}" type="pres">
      <dgm:prSet presAssocID="{CA5E4465-0D91-5144-9A3A-4A4B4C11C9C3}" presName="spNode" presStyleCnt="0"/>
      <dgm:spPr/>
    </dgm:pt>
    <dgm:pt modelId="{E0DE9122-91A8-0348-B645-5EE51B6A6AB1}" type="pres">
      <dgm:prSet presAssocID="{6DC67820-E0CC-834D-8C05-8ED7F1FAB7A9}" presName="sibTrans" presStyleLbl="sibTrans1D1" presStyleIdx="1" presStyleCnt="5"/>
      <dgm:spPr/>
    </dgm:pt>
    <dgm:pt modelId="{5DE77ED3-E581-4944-8249-184E1B1727A9}" type="pres">
      <dgm:prSet presAssocID="{B2CE706D-1E7F-584F-90A4-321B1DD9023D}" presName="node" presStyleLbl="node1" presStyleIdx="2" presStyleCnt="5">
        <dgm:presLayoutVars>
          <dgm:bulletEnabled val="1"/>
        </dgm:presLayoutVars>
      </dgm:prSet>
      <dgm:spPr/>
    </dgm:pt>
    <dgm:pt modelId="{2A87665A-B6AB-BB49-BD75-5EAE219169E4}" type="pres">
      <dgm:prSet presAssocID="{B2CE706D-1E7F-584F-90A4-321B1DD9023D}" presName="spNode" presStyleCnt="0"/>
      <dgm:spPr/>
    </dgm:pt>
    <dgm:pt modelId="{A2442CA6-833D-2C4C-8F6D-1DD79A99950B}" type="pres">
      <dgm:prSet presAssocID="{C382BBC6-BBEB-CF40-A3C1-E47E3D0FE006}" presName="sibTrans" presStyleLbl="sibTrans1D1" presStyleIdx="2" presStyleCnt="5"/>
      <dgm:spPr/>
    </dgm:pt>
    <dgm:pt modelId="{2714C5EF-23CC-404D-A4ED-16C6F3A5B9BE}" type="pres">
      <dgm:prSet presAssocID="{16B34B58-0C97-EA46-965D-A4AC23830D1B}" presName="node" presStyleLbl="node1" presStyleIdx="3" presStyleCnt="5">
        <dgm:presLayoutVars>
          <dgm:bulletEnabled val="1"/>
        </dgm:presLayoutVars>
      </dgm:prSet>
      <dgm:spPr/>
    </dgm:pt>
    <dgm:pt modelId="{73AF03AB-F2A1-4E40-B528-52997F1BE573}" type="pres">
      <dgm:prSet presAssocID="{16B34B58-0C97-EA46-965D-A4AC23830D1B}" presName="spNode" presStyleCnt="0"/>
      <dgm:spPr/>
    </dgm:pt>
    <dgm:pt modelId="{43630DBE-806E-7C46-ABA8-9F1F8CE79FE3}" type="pres">
      <dgm:prSet presAssocID="{44306C4A-D0BC-DE49-8E15-561B777C5574}" presName="sibTrans" presStyleLbl="sibTrans1D1" presStyleIdx="3" presStyleCnt="5"/>
      <dgm:spPr/>
    </dgm:pt>
    <dgm:pt modelId="{446FB56D-2858-EA4D-8B43-CBE899E6F43B}" type="pres">
      <dgm:prSet presAssocID="{D9B40691-CF89-484D-8004-4C1BD64A3BF3}" presName="node" presStyleLbl="node1" presStyleIdx="4" presStyleCnt="5">
        <dgm:presLayoutVars>
          <dgm:bulletEnabled val="1"/>
        </dgm:presLayoutVars>
      </dgm:prSet>
      <dgm:spPr/>
    </dgm:pt>
    <dgm:pt modelId="{D785238D-0092-0145-B163-B9950F2EE7E4}" type="pres">
      <dgm:prSet presAssocID="{D9B40691-CF89-484D-8004-4C1BD64A3BF3}" presName="spNode" presStyleCnt="0"/>
      <dgm:spPr/>
    </dgm:pt>
    <dgm:pt modelId="{15D379B3-4AFE-EC49-84EC-482DFEB5B768}" type="pres">
      <dgm:prSet presAssocID="{8C0E2F43-4F82-CE41-93D9-FB66511717D2}" presName="sibTrans" presStyleLbl="sibTrans1D1" presStyleIdx="4" presStyleCnt="5"/>
      <dgm:spPr/>
    </dgm:pt>
  </dgm:ptLst>
  <dgm:cxnLst>
    <dgm:cxn modelId="{9DA3AE06-0EDA-7045-8E0C-21F9FEA78FD7}" type="presOf" srcId="{CA5E4465-0D91-5144-9A3A-4A4B4C11C9C3}" destId="{6B07138D-DD14-714B-A850-D10BCA9EB0B2}" srcOrd="0" destOrd="0" presId="urn:microsoft.com/office/officeart/2005/8/layout/cycle6"/>
    <dgm:cxn modelId="{389C7B1B-5624-AE49-ABD2-C82F072AB264}" type="presOf" srcId="{3AC7C64D-1D85-A946-8CD1-572CD8C761D1}" destId="{2AA45D47-1629-1A42-A5F8-EE139864795A}" srcOrd="0" destOrd="0" presId="urn:microsoft.com/office/officeart/2005/8/layout/cycle6"/>
    <dgm:cxn modelId="{3DC17326-D6AC-424A-9C7C-8CF970B2532F}" srcId="{F69AC015-0874-D844-9AAE-2522C3546C88}" destId="{D9B40691-CF89-484D-8004-4C1BD64A3BF3}" srcOrd="4" destOrd="0" parTransId="{DC27C5D1-622D-3041-A5F5-DB4216E9E6D9}" sibTransId="{8C0E2F43-4F82-CE41-93D9-FB66511717D2}"/>
    <dgm:cxn modelId="{7E31DE2F-471F-9841-B177-6572CE4A2725}" type="presOf" srcId="{44306C4A-D0BC-DE49-8E15-561B777C5574}" destId="{43630DBE-806E-7C46-ABA8-9F1F8CE79FE3}" srcOrd="0" destOrd="0" presId="urn:microsoft.com/office/officeart/2005/8/layout/cycle6"/>
    <dgm:cxn modelId="{F662AD45-2FC0-644D-8B5C-A9054E5540F0}" type="presOf" srcId="{37363CAC-92A9-9A43-BFCE-28657D4C65CD}" destId="{929CD874-9E72-F044-806E-C49DFE92C7FD}" srcOrd="0" destOrd="0" presId="urn:microsoft.com/office/officeart/2005/8/layout/cycle6"/>
    <dgm:cxn modelId="{F817A74C-1D11-C046-9E23-FB5AF9999785}" srcId="{F69AC015-0874-D844-9AAE-2522C3546C88}" destId="{CA5E4465-0D91-5144-9A3A-4A4B4C11C9C3}" srcOrd="1" destOrd="0" parTransId="{E7A17D7D-912D-5E4D-B554-E2A4CB76DF88}" sibTransId="{6DC67820-E0CC-834D-8C05-8ED7F1FAB7A9}"/>
    <dgm:cxn modelId="{FBB1F55C-72B3-D749-B0C6-20DB1C7A8B0D}" srcId="{F69AC015-0874-D844-9AAE-2522C3546C88}" destId="{3AC7C64D-1D85-A946-8CD1-572CD8C761D1}" srcOrd="0" destOrd="0" parTransId="{56EED986-981A-D74B-8368-D716D948DF6A}" sibTransId="{37363CAC-92A9-9A43-BFCE-28657D4C65CD}"/>
    <dgm:cxn modelId="{EBDF146A-DAF4-D448-BE16-CB3A8566596C}" type="presOf" srcId="{F69AC015-0874-D844-9AAE-2522C3546C88}" destId="{DEE83C4E-78AB-F449-A56B-E83A8B34D172}" srcOrd="0" destOrd="0" presId="urn:microsoft.com/office/officeart/2005/8/layout/cycle6"/>
    <dgm:cxn modelId="{7D35EC73-CD34-D347-8717-E5415F6BF291}" srcId="{F69AC015-0874-D844-9AAE-2522C3546C88}" destId="{B2CE706D-1E7F-584F-90A4-321B1DD9023D}" srcOrd="2" destOrd="0" parTransId="{D28E8A0F-CAFD-2540-96A1-F763D56F24F3}" sibTransId="{C382BBC6-BBEB-CF40-A3C1-E47E3D0FE006}"/>
    <dgm:cxn modelId="{6FDE3587-9F2B-E640-BC2E-F7EC5DCBE771}" type="presOf" srcId="{B2CE706D-1E7F-584F-90A4-321B1DD9023D}" destId="{5DE77ED3-E581-4944-8249-184E1B1727A9}" srcOrd="0" destOrd="0" presId="urn:microsoft.com/office/officeart/2005/8/layout/cycle6"/>
    <dgm:cxn modelId="{E188538C-7C87-DC4F-8864-8F80CA961FA1}" type="presOf" srcId="{6DC67820-E0CC-834D-8C05-8ED7F1FAB7A9}" destId="{E0DE9122-91A8-0348-B645-5EE51B6A6AB1}" srcOrd="0" destOrd="0" presId="urn:microsoft.com/office/officeart/2005/8/layout/cycle6"/>
    <dgm:cxn modelId="{5A7CDA93-B3F5-3146-95F5-95242FDAE1E1}" type="presOf" srcId="{D9B40691-CF89-484D-8004-4C1BD64A3BF3}" destId="{446FB56D-2858-EA4D-8B43-CBE899E6F43B}" srcOrd="0" destOrd="0" presId="urn:microsoft.com/office/officeart/2005/8/layout/cycle6"/>
    <dgm:cxn modelId="{09E26FBC-031B-3D45-BEA7-F9B6E389DEC5}" type="presOf" srcId="{C382BBC6-BBEB-CF40-A3C1-E47E3D0FE006}" destId="{A2442CA6-833D-2C4C-8F6D-1DD79A99950B}" srcOrd="0" destOrd="0" presId="urn:microsoft.com/office/officeart/2005/8/layout/cycle6"/>
    <dgm:cxn modelId="{690027D3-7D7C-8A4F-B5A2-D23DCD3615DE}" type="presOf" srcId="{8C0E2F43-4F82-CE41-93D9-FB66511717D2}" destId="{15D379B3-4AFE-EC49-84EC-482DFEB5B768}" srcOrd="0" destOrd="0" presId="urn:microsoft.com/office/officeart/2005/8/layout/cycle6"/>
    <dgm:cxn modelId="{579102F5-827B-BC47-9358-0F30A06979B9}" srcId="{F69AC015-0874-D844-9AAE-2522C3546C88}" destId="{16B34B58-0C97-EA46-965D-A4AC23830D1B}" srcOrd="3" destOrd="0" parTransId="{FF11D821-6626-F248-A6D7-D0F7C00F004F}" sibTransId="{44306C4A-D0BC-DE49-8E15-561B777C5574}"/>
    <dgm:cxn modelId="{00FD51FA-3698-3E46-9488-1D7CC4B3ADD6}" type="presOf" srcId="{16B34B58-0C97-EA46-965D-A4AC23830D1B}" destId="{2714C5EF-23CC-404D-A4ED-16C6F3A5B9BE}" srcOrd="0" destOrd="0" presId="urn:microsoft.com/office/officeart/2005/8/layout/cycle6"/>
    <dgm:cxn modelId="{7CF1B82C-B470-2942-A1F6-132A62818380}" type="presParOf" srcId="{DEE83C4E-78AB-F449-A56B-E83A8B34D172}" destId="{2AA45D47-1629-1A42-A5F8-EE139864795A}" srcOrd="0" destOrd="0" presId="urn:microsoft.com/office/officeart/2005/8/layout/cycle6"/>
    <dgm:cxn modelId="{DC2F4F04-16B1-7B47-A6F8-3F9508080385}" type="presParOf" srcId="{DEE83C4E-78AB-F449-A56B-E83A8B34D172}" destId="{DEFE5F29-AF36-954E-AB27-031A0BBD25FF}" srcOrd="1" destOrd="0" presId="urn:microsoft.com/office/officeart/2005/8/layout/cycle6"/>
    <dgm:cxn modelId="{588A637E-1315-B548-8381-9CE041C271B5}" type="presParOf" srcId="{DEE83C4E-78AB-F449-A56B-E83A8B34D172}" destId="{929CD874-9E72-F044-806E-C49DFE92C7FD}" srcOrd="2" destOrd="0" presId="urn:microsoft.com/office/officeart/2005/8/layout/cycle6"/>
    <dgm:cxn modelId="{7FEA58DF-266C-5247-9F3A-02156C7F204D}" type="presParOf" srcId="{DEE83C4E-78AB-F449-A56B-E83A8B34D172}" destId="{6B07138D-DD14-714B-A850-D10BCA9EB0B2}" srcOrd="3" destOrd="0" presId="urn:microsoft.com/office/officeart/2005/8/layout/cycle6"/>
    <dgm:cxn modelId="{6823C93D-345E-334C-A3FB-3B6DE1C22487}" type="presParOf" srcId="{DEE83C4E-78AB-F449-A56B-E83A8B34D172}" destId="{33CAF627-2707-9B4F-9EE7-519A3CCD76BB}" srcOrd="4" destOrd="0" presId="urn:microsoft.com/office/officeart/2005/8/layout/cycle6"/>
    <dgm:cxn modelId="{9720D4FA-347F-8240-88F8-DDF95327ACB2}" type="presParOf" srcId="{DEE83C4E-78AB-F449-A56B-E83A8B34D172}" destId="{E0DE9122-91A8-0348-B645-5EE51B6A6AB1}" srcOrd="5" destOrd="0" presId="urn:microsoft.com/office/officeart/2005/8/layout/cycle6"/>
    <dgm:cxn modelId="{01458867-91EC-604E-9F06-9733D49B8DFC}" type="presParOf" srcId="{DEE83C4E-78AB-F449-A56B-E83A8B34D172}" destId="{5DE77ED3-E581-4944-8249-184E1B1727A9}" srcOrd="6" destOrd="0" presId="urn:microsoft.com/office/officeart/2005/8/layout/cycle6"/>
    <dgm:cxn modelId="{8D7CB140-62FE-6847-9CE1-2C1B28BD27F2}" type="presParOf" srcId="{DEE83C4E-78AB-F449-A56B-E83A8B34D172}" destId="{2A87665A-B6AB-BB49-BD75-5EAE219169E4}" srcOrd="7" destOrd="0" presId="urn:microsoft.com/office/officeart/2005/8/layout/cycle6"/>
    <dgm:cxn modelId="{F3FA696B-DC80-F54F-B29C-805136F15BF2}" type="presParOf" srcId="{DEE83C4E-78AB-F449-A56B-E83A8B34D172}" destId="{A2442CA6-833D-2C4C-8F6D-1DD79A99950B}" srcOrd="8" destOrd="0" presId="urn:microsoft.com/office/officeart/2005/8/layout/cycle6"/>
    <dgm:cxn modelId="{C77E9B0B-6621-F548-9545-F19F9348091D}" type="presParOf" srcId="{DEE83C4E-78AB-F449-A56B-E83A8B34D172}" destId="{2714C5EF-23CC-404D-A4ED-16C6F3A5B9BE}" srcOrd="9" destOrd="0" presId="urn:microsoft.com/office/officeart/2005/8/layout/cycle6"/>
    <dgm:cxn modelId="{BCAC887D-C22A-7B4D-A5C9-EEBC31DAD5DB}" type="presParOf" srcId="{DEE83C4E-78AB-F449-A56B-E83A8B34D172}" destId="{73AF03AB-F2A1-4E40-B528-52997F1BE573}" srcOrd="10" destOrd="0" presId="urn:microsoft.com/office/officeart/2005/8/layout/cycle6"/>
    <dgm:cxn modelId="{97E19E97-4310-A145-9C85-44D7D3B05FC9}" type="presParOf" srcId="{DEE83C4E-78AB-F449-A56B-E83A8B34D172}" destId="{43630DBE-806E-7C46-ABA8-9F1F8CE79FE3}" srcOrd="11" destOrd="0" presId="urn:microsoft.com/office/officeart/2005/8/layout/cycle6"/>
    <dgm:cxn modelId="{5124F5D9-2582-9F4D-8229-278FE1293161}" type="presParOf" srcId="{DEE83C4E-78AB-F449-A56B-E83A8B34D172}" destId="{446FB56D-2858-EA4D-8B43-CBE899E6F43B}" srcOrd="12" destOrd="0" presId="urn:microsoft.com/office/officeart/2005/8/layout/cycle6"/>
    <dgm:cxn modelId="{4A9D86DC-513A-E848-B11F-BC789122190A}" type="presParOf" srcId="{DEE83C4E-78AB-F449-A56B-E83A8B34D172}" destId="{D785238D-0092-0145-B163-B9950F2EE7E4}" srcOrd="13" destOrd="0" presId="urn:microsoft.com/office/officeart/2005/8/layout/cycle6"/>
    <dgm:cxn modelId="{70B7C550-E8F0-F74B-A506-7004448DEE29}" type="presParOf" srcId="{DEE83C4E-78AB-F449-A56B-E83A8B34D172}" destId="{15D379B3-4AFE-EC49-84EC-482DFEB5B76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45D47-1629-1A42-A5F8-EE139864795A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CDN</a:t>
          </a:r>
        </a:p>
      </dsp:txBody>
      <dsp:txXfrm>
        <a:off x="3230487" y="59640"/>
        <a:ext cx="1667024" cy="1044029"/>
      </dsp:txXfrm>
    </dsp:sp>
    <dsp:sp modelId="{929CD874-9E72-F044-806E-C49DFE92C7FD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7138D-DD14-714B-A850-D10BCA9EB0B2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</a:t>
          </a:r>
        </a:p>
      </dsp:txBody>
      <dsp:txXfrm>
        <a:off x="5427548" y="1655898"/>
        <a:ext cx="1667024" cy="1044029"/>
      </dsp:txXfrm>
    </dsp:sp>
    <dsp:sp modelId="{E0DE9122-91A8-0348-B645-5EE51B6A6AB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77ED3-E581-4944-8249-184E1B1727A9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</a:t>
          </a:r>
        </a:p>
      </dsp:txBody>
      <dsp:txXfrm>
        <a:off x="4588345" y="4238698"/>
        <a:ext cx="1667024" cy="1044029"/>
      </dsp:txXfrm>
    </dsp:sp>
    <dsp:sp modelId="{A2442CA6-833D-2C4C-8F6D-1DD79A99950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14C5EF-23CC-404D-A4ED-16C6F3A5B9BE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</a:p>
      </dsp:txBody>
      <dsp:txXfrm>
        <a:off x="1872629" y="4238698"/>
        <a:ext cx="1667024" cy="1044029"/>
      </dsp:txXfrm>
    </dsp:sp>
    <dsp:sp modelId="{43630DBE-806E-7C46-ABA8-9F1F8CE79F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FB56D-2858-EA4D-8B43-CBE899E6F43B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Monitoring</a:t>
          </a:r>
        </a:p>
      </dsp:txBody>
      <dsp:txXfrm>
        <a:off x="1033427" y="1655898"/>
        <a:ext cx="1667024" cy="1044029"/>
      </dsp:txXfrm>
    </dsp:sp>
    <dsp:sp modelId="{15D379B3-4AFE-EC49-84EC-482DFEB5B76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Daojun</a:t>
            </a:r>
            <a:r>
              <a:rPr lang="en-US" sz="36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Zhang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Best Practice to Run Large Scale Harbor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CCC3E-2700-36D1-9B18-049FC223DBB2}"/>
              </a:ext>
            </a:extLst>
          </p:cNvPr>
          <p:cNvSpPr txBox="1"/>
          <p:nvPr/>
        </p:nvSpPr>
        <p:spPr>
          <a:xfrm>
            <a:off x="559904" y="4122025"/>
            <a:ext cx="31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chemeClr val="bg1"/>
                </a:solidFill>
              </a:rPr>
              <a:t>Staff Engineer, VMware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A32AB7A-18C1-9E11-7F01-CA09DED82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07782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911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416959" y="190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8CAA76-2384-CE35-415E-E003C48CF0A8}"/>
              </a:ext>
            </a:extLst>
          </p:cNvPr>
          <p:cNvSpPr/>
          <p:nvPr/>
        </p:nvSpPr>
        <p:spPr>
          <a:xfrm>
            <a:off x="2137616" y="1815353"/>
            <a:ext cx="591671" cy="4331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dirty="0"/>
              <a:t>CDN</a:t>
            </a:r>
          </a:p>
        </p:txBody>
      </p:sp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5C47D185-F8E8-5AE5-1463-70167F14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" y="1815353"/>
            <a:ext cx="914400" cy="91440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7EAAAD2-6D41-0924-9CC2-8EFB60D05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45" y="4388224"/>
            <a:ext cx="914400" cy="914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1C29B82-9B2E-6730-ADD1-6293EB54125D}"/>
              </a:ext>
            </a:extLst>
          </p:cNvPr>
          <p:cNvSpPr/>
          <p:nvPr/>
        </p:nvSpPr>
        <p:spPr>
          <a:xfrm>
            <a:off x="1262345" y="2272553"/>
            <a:ext cx="762398" cy="497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1EB35DB-66B0-73C3-303A-36C68807D744}"/>
              </a:ext>
            </a:extLst>
          </p:cNvPr>
          <p:cNvSpPr/>
          <p:nvPr/>
        </p:nvSpPr>
        <p:spPr>
          <a:xfrm>
            <a:off x="1262345" y="4596653"/>
            <a:ext cx="762398" cy="497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B549F5-BCA0-DA0B-14DF-CA67ECE10667}"/>
              </a:ext>
            </a:extLst>
          </p:cNvPr>
          <p:cNvSpPr/>
          <p:nvPr/>
        </p:nvSpPr>
        <p:spPr>
          <a:xfrm>
            <a:off x="3136990" y="1815353"/>
            <a:ext cx="622300" cy="4331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dirty="0"/>
              <a:t>Load Balancer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13F477-98D3-5827-4656-A094A3B9BDEE}"/>
              </a:ext>
            </a:extLst>
          </p:cNvPr>
          <p:cNvGrpSpPr/>
          <p:nvPr/>
        </p:nvGrpSpPr>
        <p:grpSpPr>
          <a:xfrm>
            <a:off x="4128435" y="2059844"/>
            <a:ext cx="1709593" cy="1182056"/>
            <a:chOff x="4128435" y="2059844"/>
            <a:chExt cx="1709593" cy="118205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9B3915-EFDE-B683-E2A5-F53BF2C6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8435" y="2059844"/>
              <a:ext cx="911301" cy="91130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C432DE-9BD1-7BAF-2EFB-17EA83522992}"/>
                </a:ext>
              </a:extLst>
            </p:cNvPr>
            <p:cNvSpPr txBox="1"/>
            <p:nvPr/>
          </p:nvSpPr>
          <p:spPr>
            <a:xfrm>
              <a:off x="4241443" y="2872568"/>
              <a:ext cx="1596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Ingress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FF66A2-20FA-BD8E-9D13-869BD7CA1441}"/>
              </a:ext>
            </a:extLst>
          </p:cNvPr>
          <p:cNvGrpSpPr/>
          <p:nvPr/>
        </p:nvGrpSpPr>
        <p:grpSpPr>
          <a:xfrm>
            <a:off x="4125335" y="4535194"/>
            <a:ext cx="1637586" cy="1099066"/>
            <a:chOff x="4125335" y="4535194"/>
            <a:chExt cx="1637586" cy="109906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C4F6911-F385-5F39-C529-FE961628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5335" y="4535194"/>
              <a:ext cx="914401" cy="91440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1961C3-3690-98AB-0511-38C1B7DF5474}"/>
                </a:ext>
              </a:extLst>
            </p:cNvPr>
            <p:cNvSpPr txBox="1"/>
            <p:nvPr/>
          </p:nvSpPr>
          <p:spPr>
            <a:xfrm>
              <a:off x="4166336" y="5264928"/>
              <a:ext cx="1596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Ingress</a:t>
              </a:r>
            </a:p>
          </p:txBody>
        </p:sp>
      </p:grpSp>
      <p:pic>
        <p:nvPicPr>
          <p:cNvPr id="28" name="Picture 27" descr="A logo of a lighthouse&#10;&#10;Description automatically generated">
            <a:extLst>
              <a:ext uri="{FF2B5EF4-FFF2-40B4-BE49-F238E27FC236}">
                <a16:creationId xmlns:a16="http://schemas.microsoft.com/office/drawing/2014/main" id="{A20A9B69-0CAE-9462-43EB-E07ED0136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8793" y="1893178"/>
            <a:ext cx="1286629" cy="1325562"/>
          </a:xfrm>
          <a:prstGeom prst="rect">
            <a:avLst/>
          </a:prstGeom>
        </p:spPr>
      </p:pic>
      <p:pic>
        <p:nvPicPr>
          <p:cNvPr id="30" name="Picture 29" descr="A stack of red blocks with white shapes&#10;&#10;Description automatically generated">
            <a:extLst>
              <a:ext uri="{FF2B5EF4-FFF2-40B4-BE49-F238E27FC236}">
                <a16:creationId xmlns:a16="http://schemas.microsoft.com/office/drawing/2014/main" id="{F4CE8E45-ECAF-C336-FC8E-70681C10B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909" y="1327508"/>
            <a:ext cx="631416" cy="631416"/>
          </a:xfrm>
          <a:prstGeom prst="rect">
            <a:avLst/>
          </a:prstGeom>
        </p:spPr>
      </p:pic>
      <p:pic>
        <p:nvPicPr>
          <p:cNvPr id="32" name="Picture 31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9C5D9EDA-384E-6E45-F558-55A1C3659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5433" y="3088201"/>
            <a:ext cx="631416" cy="631416"/>
          </a:xfrm>
          <a:prstGeom prst="rect">
            <a:avLst/>
          </a:prstGeom>
        </p:spPr>
      </p:pic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74681A96-3E59-B415-D4C9-D47795517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18367" y="2181705"/>
            <a:ext cx="765548" cy="6314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568E21-C010-ECAA-9199-47BEC2A62725}"/>
              </a:ext>
            </a:extLst>
          </p:cNvPr>
          <p:cNvCxnSpPr>
            <a:cxnSpLocks/>
          </p:cNvCxnSpPr>
          <p:nvPr/>
        </p:nvCxnSpPr>
        <p:spPr>
          <a:xfrm flipV="1">
            <a:off x="5292781" y="2539882"/>
            <a:ext cx="2065593" cy="2952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4B6E04F-4E0C-E63B-63C4-AE166FDAD6DA}"/>
              </a:ext>
            </a:extLst>
          </p:cNvPr>
          <p:cNvSpPr txBox="1"/>
          <p:nvPr/>
        </p:nvSpPr>
        <p:spPr>
          <a:xfrm>
            <a:off x="7932931" y="3198825"/>
            <a:ext cx="10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Harbor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80EC3A-5F78-156A-79D3-B8DFC8C2A287}"/>
              </a:ext>
            </a:extLst>
          </p:cNvPr>
          <p:cNvSpPr txBox="1"/>
          <p:nvPr/>
        </p:nvSpPr>
        <p:spPr>
          <a:xfrm>
            <a:off x="10308893" y="1854934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Redis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C0B3A9-6A5C-60B8-F906-8D6C36BC1608}"/>
              </a:ext>
            </a:extLst>
          </p:cNvPr>
          <p:cNvSpPr txBox="1"/>
          <p:nvPr/>
        </p:nvSpPr>
        <p:spPr>
          <a:xfrm>
            <a:off x="10218367" y="2717600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Storage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FFEBF9-939F-9A97-2118-069BF22C6628}"/>
              </a:ext>
            </a:extLst>
          </p:cNvPr>
          <p:cNvSpPr txBox="1"/>
          <p:nvPr/>
        </p:nvSpPr>
        <p:spPr>
          <a:xfrm>
            <a:off x="10218367" y="3545088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Postgres</a:t>
            </a:r>
          </a:p>
        </p:txBody>
      </p:sp>
      <p:pic>
        <p:nvPicPr>
          <p:cNvPr id="58" name="Picture 57" descr="A logo of a lighthouse&#10;&#10;Description automatically generated">
            <a:extLst>
              <a:ext uri="{FF2B5EF4-FFF2-40B4-BE49-F238E27FC236}">
                <a16:creationId xmlns:a16="http://schemas.microsoft.com/office/drawing/2014/main" id="{FE9F89DD-F184-C57C-241F-156AF539E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067" y="4471662"/>
            <a:ext cx="1286629" cy="1325562"/>
          </a:xfrm>
          <a:prstGeom prst="rect">
            <a:avLst/>
          </a:prstGeom>
        </p:spPr>
      </p:pic>
      <p:pic>
        <p:nvPicPr>
          <p:cNvPr id="59" name="Picture 58" descr="A stack of red blocks with white shapes&#10;&#10;Description automatically generated">
            <a:extLst>
              <a:ext uri="{FF2B5EF4-FFF2-40B4-BE49-F238E27FC236}">
                <a16:creationId xmlns:a16="http://schemas.microsoft.com/office/drawing/2014/main" id="{EFE4B998-9457-DC82-63DC-7EF586956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183" y="3905992"/>
            <a:ext cx="631416" cy="631416"/>
          </a:xfrm>
          <a:prstGeom prst="rect">
            <a:avLst/>
          </a:prstGeom>
        </p:spPr>
      </p:pic>
      <p:pic>
        <p:nvPicPr>
          <p:cNvPr id="60" name="Picture 59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E1082687-8CA3-552D-24A1-62EC52E96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707" y="5666685"/>
            <a:ext cx="631416" cy="631416"/>
          </a:xfrm>
          <a:prstGeom prst="rect">
            <a:avLst/>
          </a:prstGeom>
        </p:spPr>
      </p:pic>
      <p:pic>
        <p:nvPicPr>
          <p:cNvPr id="61" name="Graphic 60" descr="Database outline">
            <a:extLst>
              <a:ext uri="{FF2B5EF4-FFF2-40B4-BE49-F238E27FC236}">
                <a16:creationId xmlns:a16="http://schemas.microsoft.com/office/drawing/2014/main" id="{9EC2656A-C96C-AACC-29BF-E215EB9D9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6641" y="4760189"/>
            <a:ext cx="765548" cy="631416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14F8B3-015B-1425-8890-584791F90C6D}"/>
              </a:ext>
            </a:extLst>
          </p:cNvPr>
          <p:cNvCxnSpPr>
            <a:cxnSpLocks/>
          </p:cNvCxnSpPr>
          <p:nvPr/>
        </p:nvCxnSpPr>
        <p:spPr>
          <a:xfrm>
            <a:off x="5292781" y="5118366"/>
            <a:ext cx="209386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F74E9B4-E653-7AC0-F935-2BEF63DCA16E}"/>
              </a:ext>
            </a:extLst>
          </p:cNvPr>
          <p:cNvSpPr txBox="1"/>
          <p:nvPr/>
        </p:nvSpPr>
        <p:spPr>
          <a:xfrm>
            <a:off x="7961205" y="5777309"/>
            <a:ext cx="10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Harbor 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45C046-5B88-3243-C2EC-421ED8117E96}"/>
              </a:ext>
            </a:extLst>
          </p:cNvPr>
          <p:cNvSpPr txBox="1"/>
          <p:nvPr/>
        </p:nvSpPr>
        <p:spPr>
          <a:xfrm>
            <a:off x="347945" y="3039429"/>
            <a:ext cx="152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Clients in different regions</a:t>
            </a:r>
          </a:p>
        </p:txBody>
      </p:sp>
      <p:sp>
        <p:nvSpPr>
          <p:cNvPr id="81" name="Up-Down Arrow 80">
            <a:extLst>
              <a:ext uri="{FF2B5EF4-FFF2-40B4-BE49-F238E27FC236}">
                <a16:creationId xmlns:a16="http://schemas.microsoft.com/office/drawing/2014/main" id="{32D85A19-1B32-1CCE-35A7-11C9BD2F334C}"/>
              </a:ext>
            </a:extLst>
          </p:cNvPr>
          <p:cNvSpPr/>
          <p:nvPr/>
        </p:nvSpPr>
        <p:spPr>
          <a:xfrm>
            <a:off x="8086652" y="3510041"/>
            <a:ext cx="387480" cy="85630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9B7F28-72EB-E327-40E2-989F635904BB}"/>
              </a:ext>
            </a:extLst>
          </p:cNvPr>
          <p:cNvSpPr txBox="1"/>
          <p:nvPr/>
        </p:nvSpPr>
        <p:spPr>
          <a:xfrm>
            <a:off x="7776378" y="3766560"/>
            <a:ext cx="16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Replication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5DCCAE-01D8-7D8A-4A6A-29A86AC948DD}"/>
              </a:ext>
            </a:extLst>
          </p:cNvPr>
          <p:cNvGrpSpPr/>
          <p:nvPr/>
        </p:nvGrpSpPr>
        <p:grpSpPr>
          <a:xfrm>
            <a:off x="5385748" y="3284979"/>
            <a:ext cx="1877290" cy="1108248"/>
            <a:chOff x="4784352" y="3316596"/>
            <a:chExt cx="1741260" cy="1064042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607B9F2-E10A-8B02-77C5-44AD651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15727" y="3316596"/>
              <a:ext cx="737034" cy="7112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E473B0-64DA-9055-AEC6-D250818D6670}"/>
                </a:ext>
              </a:extLst>
            </p:cNvPr>
            <p:cNvSpPr txBox="1"/>
            <p:nvPr/>
          </p:nvSpPr>
          <p:spPr>
            <a:xfrm>
              <a:off x="4784352" y="4011306"/>
              <a:ext cx="1741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Identity Provider</a:t>
              </a:r>
            </a:p>
          </p:txBody>
        </p:sp>
      </p:grp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241D97F9-F15A-3205-2180-FEB22BC66497}"/>
              </a:ext>
            </a:extLst>
          </p:cNvPr>
          <p:cNvCxnSpPr/>
          <p:nvPr/>
        </p:nvCxnSpPr>
        <p:spPr>
          <a:xfrm flipV="1">
            <a:off x="6674759" y="2848512"/>
            <a:ext cx="962308" cy="918048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503E6333-D661-6886-3D2E-4AA52FAC2E06}"/>
              </a:ext>
            </a:extLst>
          </p:cNvPr>
          <p:cNvCxnSpPr>
            <a:cxnSpLocks/>
          </p:cNvCxnSpPr>
          <p:nvPr/>
        </p:nvCxnSpPr>
        <p:spPr>
          <a:xfrm>
            <a:off x="6695438" y="3871873"/>
            <a:ext cx="1009641" cy="857124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83766963-F4C4-E9C2-78DD-CE035EFA7CA1}"/>
              </a:ext>
            </a:extLst>
          </p:cNvPr>
          <p:cNvCxnSpPr>
            <a:cxnSpLocks/>
          </p:cNvCxnSpPr>
          <p:nvPr/>
        </p:nvCxnSpPr>
        <p:spPr>
          <a:xfrm flipV="1">
            <a:off x="8999480" y="1834360"/>
            <a:ext cx="1309413" cy="347345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52BEBFE7-AFFD-06A1-40AA-1EE0681E653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9071843" y="2497413"/>
            <a:ext cx="1146524" cy="2477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0F73A6E1-4346-1A39-22C7-9F6B4AB5AE8E}"/>
              </a:ext>
            </a:extLst>
          </p:cNvPr>
          <p:cNvCxnSpPr>
            <a:cxnSpLocks/>
          </p:cNvCxnSpPr>
          <p:nvPr/>
        </p:nvCxnSpPr>
        <p:spPr>
          <a:xfrm>
            <a:off x="9053290" y="2807612"/>
            <a:ext cx="1283832" cy="438023"/>
          </a:xfrm>
          <a:prstGeom prst="curvedConnector3">
            <a:avLst>
              <a:gd name="adj1" fmla="val 50000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C16C56F7-E09C-1EF2-0802-2B24A0726DB9}"/>
              </a:ext>
            </a:extLst>
          </p:cNvPr>
          <p:cNvCxnSpPr>
            <a:cxnSpLocks/>
          </p:cNvCxnSpPr>
          <p:nvPr/>
        </p:nvCxnSpPr>
        <p:spPr>
          <a:xfrm flipV="1">
            <a:off x="9084160" y="4339383"/>
            <a:ext cx="1201273" cy="547669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1D8BF8A5-0959-10D6-8AEA-610445B97EF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9071843" y="5075897"/>
            <a:ext cx="1174798" cy="17981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392993FC-5CC3-AE76-4EC5-DFFD136F25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048905" y="5302624"/>
            <a:ext cx="1264802" cy="679769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623CD0-F16F-6BA7-1D42-FCF42A6CA5D4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671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31254-C91C-ED17-EB67-4F05A277DD62}"/>
              </a:ext>
            </a:extLst>
          </p:cNvPr>
          <p:cNvSpPr txBox="1"/>
          <p:nvPr/>
        </p:nvSpPr>
        <p:spPr>
          <a:xfrm>
            <a:off x="4212771" y="3037113"/>
            <a:ext cx="486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Thanks</a:t>
            </a:r>
            <a:endParaRPr lang="en-CN" sz="4800" dirty="0"/>
          </a:p>
        </p:txBody>
      </p:sp>
    </p:spTree>
    <p:extLst>
      <p:ext uri="{BB962C8B-B14F-4D97-AF65-F5344CB8AC3E}">
        <p14:creationId xmlns:p14="http://schemas.microsoft.com/office/powerpoint/2010/main" val="37524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8DCB58C-2699-B740-9965-F179968F39D2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23043</TotalTime>
  <Words>41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Clarity City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Daojun Zhang</cp:lastModifiedBy>
  <cp:revision>49</cp:revision>
  <dcterms:created xsi:type="dcterms:W3CDTF">2019-07-29T21:37:05Z</dcterms:created>
  <dcterms:modified xsi:type="dcterms:W3CDTF">2023-09-20T06:59:47Z</dcterms:modified>
</cp:coreProperties>
</file>